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0" r:id="rId11"/>
    <p:sldId id="268" r:id="rId12"/>
    <p:sldId id="258" r:id="rId13"/>
    <p:sldId id="259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84"/>
  </p:normalViewPr>
  <p:slideViewPr>
    <p:cSldViewPr snapToGrid="0" snapToObjects="1">
      <p:cViewPr>
        <p:scale>
          <a:sx n="52" d="100"/>
          <a:sy n="52" d="100"/>
        </p:scale>
        <p:origin x="2872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EF3596-DF97-4605-88C4-E1D6634C1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4CF5AE-1525-458C-805A-277612287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75184BC4-A6A5-41B7-9463-51287F8C9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47CE477-1D61-4F65-A819-156F30645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168D70C-C0A3-4080-935A-4C7D34D1F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4BFE52DB-6074-4322-91A0-BA19AC65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5482A31-6AFE-4781-B3EC-26CF5A34C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A2F5607A-50CD-401B-AA0D-375828CC2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2065C15-E60F-4857-877B-1F8235F9A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10515003-9E36-4383-852B-C467122CD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6809E31-CFB3-4460-A5B9-9B5D20C4D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A4181E6F-BF0F-40DF-B995-3E6E1D016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1ECCFEF-1B38-4DA5-BE12-61FC28057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EF7B7547-12E7-424A-B8A2-836C862B0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ED73F691-9932-4DF3-9C00-5FB99E59B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FC1D4D7C-DDA0-4901-B134-3A4F498A4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1D667447-7CCB-4723-98DC-3B6243BB5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3205CA6A-75CC-441A-A983-276CC7243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97C5F7AB-65D8-48CC-ABE1-4E6FCC596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D2DE9CF-1915-4458-8504-23EE23C7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875539DD-1581-4269-9977-2AD4EC61A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F35F98A-A81D-4A28-B3EF-AA4CF8552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2F4C3514-1560-4004-BACC-31CAF69A9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59492B1-819E-4D36-8684-DE6269CD9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6D37E5FF-AC11-4600-A1A7-5A79E8987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71BEA79E-EC3A-49E3-BF83-FD38146C2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28003CD-17C2-4EF6-9422-BCC831E6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1116C327-1D14-460A-A6E2-78987B1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E5E6917-BBB5-46D6-A9EF-108A2A621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15AE5B56-D24B-45D6-B264-EFD2BCFDE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3F5649DF-34D2-42EB-AEA0-DB38895E7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908BA6A2-58E6-4EF1-B21C-C129AD44A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F764234-DCC8-409D-9589-60BA5BEBD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672EDBF1-5836-45EE-ACAA-026F06E61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32EDE749-EE15-49ED-A703-EB5B8296F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ECAFA4A1-3EFA-41E8-8124-5BD1A7FD3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5FC977BF-3314-4C13-949F-F7005E49A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FFE293AA-EA29-496D-B73C-DD63AA5CE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555B5CF2-EB1C-4BAF-831C-F7563748F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6C35CEC0-2B0B-4B96-A85B-170DFCE73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4479BA0E-1F0F-44CC-B967-41E59E556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0EA2BA01-0538-42E6-94BA-FC5ADB2DE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03F7E47C-F027-4901-A6C8-390843EE3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28E1E440-AFF9-4333-83FE-EE96FF13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303A70BD-0FF2-440D-BE34-940EEC170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E9E7E43D-CEBC-4F5A-9849-06150C6F5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DB41515B-EB52-4FB6-9ED6-AFDF7598F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325F3C87-07A2-4F10-AFAB-254EC057F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8A65FB10-C150-41C0-AE33-92EA10D2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87206993-1AA8-4179-B1AE-7486E1FA0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85A838BB-56EF-47B9-B613-2EC774731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E7A25950-F58D-4098-9824-C8518F323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3CD280DC-A611-4DAC-BC0C-070097BBE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88921E44-6C5B-4CD9-8347-604B039BA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311649F5-0FA2-4ED1-9C27-5EFF64007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F94683F6-FEDA-4D28-9E9F-557699D6A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68" name="Picture 2">
            <a:extLst>
              <a:ext uri="{FF2B5EF4-FFF2-40B4-BE49-F238E27FC236}">
                <a16:creationId xmlns:a16="http://schemas.microsoft.com/office/drawing/2014/main" id="{EE045C80-5D28-4F64-9892-322DA1D2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13C366-61C0-C042-B098-938C927C2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5" y="1113282"/>
            <a:ext cx="5201086" cy="23966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PIUS XI CAMPUS MINISTRY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67078-4394-EF4F-B5BE-458114FCC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5231513" cy="2052720"/>
          </a:xfrm>
        </p:spPr>
        <p:txBody>
          <a:bodyPr>
            <a:normAutofit/>
          </a:bodyPr>
          <a:lstStyle/>
          <a:p>
            <a:endParaRPr lang="en-US">
              <a:solidFill>
                <a:schemeClr val="bg2"/>
              </a:solidFill>
            </a:endParaRPr>
          </a:p>
        </p:txBody>
      </p:sp>
      <p:sp useBgFill="1">
        <p:nvSpPr>
          <p:cNvPr id="70" name="Round Diagonal Corner Rectangle 6">
            <a:extLst>
              <a:ext uri="{FF2B5EF4-FFF2-40B4-BE49-F238E27FC236}">
                <a16:creationId xmlns:a16="http://schemas.microsoft.com/office/drawing/2014/main" id="{0F4BA0F2-1035-4F3D-B3FE-C551450E4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945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40BE143-D64A-E34A-B640-78C89AF80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340" y="1835935"/>
            <a:ext cx="3178638" cy="31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97B0-315F-9749-978A-56DEC3B5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en-US" sz="2800" dirty="0"/>
              <a:t>Making friends</a:t>
            </a:r>
          </a:p>
        </p:txBody>
      </p:sp>
      <p:sp>
        <p:nvSpPr>
          <p:cNvPr id="14" name="Round Diagonal Corner Rectangle 11">
            <a:extLst>
              <a:ext uri="{FF2B5EF4-FFF2-40B4-BE49-F238E27FC236}">
                <a16:creationId xmlns:a16="http://schemas.microsoft.com/office/drawing/2014/main" id="{E704FA00-F5B1-4BF3-BFB2-F832D367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522A20-CD4D-C941-8D9A-BBF7D2965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8" y="1443384"/>
            <a:ext cx="2974328" cy="3965770"/>
          </a:xfrm>
          <a:prstGeom prst="rect">
            <a:avLst/>
          </a:prstGeom>
        </p:spPr>
      </p:pic>
      <p:pic>
        <p:nvPicPr>
          <p:cNvPr id="5" name="Content Placeholder 4" descr="A group of people standing in front of a birthday cake&#10;&#10;Description automatically generated">
            <a:extLst>
              <a:ext uri="{FF2B5EF4-FFF2-40B4-BE49-F238E27FC236}">
                <a16:creationId xmlns:a16="http://schemas.microsoft.com/office/drawing/2014/main" id="{88B9598F-8AC8-154E-9FA0-299582D18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042" y="1443384"/>
            <a:ext cx="2974328" cy="396577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25AF38-63B5-40CD-AA49-E691DB298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66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C113195-43EA-4B6A-B281-C0458D926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27DEAF6E-67FE-4877-B38B-0F2BF7857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F60C980E-E723-46CF-9296-C7BBA4DB8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D36904-1712-4C81-B063-66E1D4777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40302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BEA28722-E2AF-4D8D-9E59-65B94630A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279E077-7DAF-4B93-BE2C-98F6B13A1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78603D6-020D-4269-95E5-2E17499DA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CE9500AA-AB8C-4023-967A-11555F0F4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1B716630-BD94-436E-9E9C-5D534092D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4CE6FCD2-8177-4A45-88ED-A2B986102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E32BEED2-100A-48B2-B552-07B54EEC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839DB29D-A8C6-484A-A747-14733D5B3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B1A468B2-ABD1-447D-89DC-7A9CFBBCB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219C1A45-C8B0-48AE-B5A9-A1B40B43B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F2910D68-E982-47F7-A53C-ABA0CB34F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C4B84BAD-BCB3-4BF2-8A3C-3391BF4AB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522D8CE7-E27B-4BAE-962D-AAC0D66E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1042B4B5-2D6F-405A-A112-D5F96027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199F606E-DC72-4CAF-AFF2-58FA0121E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C949CB30-1690-4B14-954A-4FA9637C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84EE3B4E-AE37-4F27-B6AC-FF20B9BE3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798942D8-2074-4A7F-AD65-7564D8C3B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D4324684-C1DE-4AF8-B17D-917AD23FE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A4C18B6C-86CE-40F9-919C-9490AD3E3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72DB2464-DEE2-4EB2-9FB2-46768EE68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56E24DAD-4831-4565-ACE0-E7FDBC654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ADB70D91-E74C-433F-9BCD-587B93561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E982042F-EEF5-49A7-87B3-43F929699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54806968-8087-4915-B489-2BE793DD2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A937487D-58AA-4E9D-966F-85938FA86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FDA6755A-0790-476D-86D7-F95215FAD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A951E2B3-F005-4EDC-B890-F93D63F12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Rectangle 33">
              <a:extLst>
                <a:ext uri="{FF2B5EF4-FFF2-40B4-BE49-F238E27FC236}">
                  <a16:creationId xmlns:a16="http://schemas.microsoft.com/office/drawing/2014/main" id="{466F4EF3-7ED2-4EC7-8F76-4AD87CD1E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521BF1A3-D416-49F9-A1D2-4C7B3218B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6C16CF8-3F09-4C17-94A6-42BCABB6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B667C1A8-CDB1-4FD0-A3F6-0E035C7CA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0B2B73AB-248E-49DB-8ED2-3FCB0A0D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8411F083-5CD4-4569-BA08-059B5CA9A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AF78C2C2-8584-4B3B-9AF8-E7FF368FA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40934674-5C07-4146-B556-4A271D996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D970276A-A310-41DB-B917-D7D346566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EEEC747F-78C5-4212-8ACE-BB4B7D248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821AE83F-022D-41AF-A219-992ACE1E0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EF049934-C636-4279-91F0-ED3121923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Rectangle 45">
              <a:extLst>
                <a:ext uri="{FF2B5EF4-FFF2-40B4-BE49-F238E27FC236}">
                  <a16:creationId xmlns:a16="http://schemas.microsoft.com/office/drawing/2014/main" id="{8588DF1D-2DD2-499F-9384-29C92277F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DF555F2B-5E3D-438F-89A8-EABA91A72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006B22A5-B971-42EE-9141-E65B4EF26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3AA529FD-59E0-4B70-94C1-D0541A63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ABAFA9C1-3649-4F7F-81D0-69DF79195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id="{D3CCFACE-F8B9-45E4-8F31-797E1C677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D9F7B9DB-1C45-4CD5-A025-F49F84F12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3E76F16C-AE46-486F-B365-837F8E2AD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1B26D62F-5620-4D58-B99D-D4149B7D2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D7E1F06E-43A3-4960-A8A9-5B5FF2D1E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67976099-4433-463C-A8CB-2B2E9522B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48D4F79B-7C11-4960-8519-A1987A346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701CA4FF-5ECD-40A8-8795-F72A2EF6F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8">
              <a:extLst>
                <a:ext uri="{FF2B5EF4-FFF2-40B4-BE49-F238E27FC236}">
                  <a16:creationId xmlns:a16="http://schemas.microsoft.com/office/drawing/2014/main" id="{7593ABCC-9855-4EB5-9344-0FA5E1F20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81FAD9-8B5E-DF45-A526-53177F29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353" y="618518"/>
            <a:ext cx="4413736" cy="1478570"/>
          </a:xfrm>
        </p:spPr>
        <p:txBody>
          <a:bodyPr>
            <a:normAutofit/>
          </a:bodyPr>
          <a:lstStyle/>
          <a:p>
            <a:r>
              <a:rPr lang="en-US" dirty="0"/>
              <a:t>together</a:t>
            </a:r>
          </a:p>
        </p:txBody>
      </p:sp>
      <p:pic>
        <p:nvPicPr>
          <p:cNvPr id="7" name="Picture 6" descr="A picture containing person, indoor, child, young&#10;&#10;Description automatically generated">
            <a:extLst>
              <a:ext uri="{FF2B5EF4-FFF2-40B4-BE49-F238E27FC236}">
                <a16:creationId xmlns:a16="http://schemas.microsoft.com/office/drawing/2014/main" id="{601C42E3-A26F-C44A-AFE2-704C22BF3B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330" r="2" b="37542"/>
          <a:stretch/>
        </p:blipFill>
        <p:spPr>
          <a:xfrm>
            <a:off x="-5597" y="1"/>
            <a:ext cx="6101597" cy="3427413"/>
          </a:xfrm>
          <a:custGeom>
            <a:avLst/>
            <a:gdLst/>
            <a:ahLst/>
            <a:cxnLst/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43FD3E-DF56-3143-8D99-3A1F6A2DDA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291" r="2" b="43542"/>
          <a:stretch/>
        </p:blipFill>
        <p:spPr>
          <a:xfrm>
            <a:off x="-5597" y="3427414"/>
            <a:ext cx="6101597" cy="3430587"/>
          </a:xfrm>
          <a:custGeom>
            <a:avLst/>
            <a:gdLst/>
            <a:ahLst/>
            <a:cxnLst/>
            <a:rect l="l" t="t" r="r" b="b"/>
            <a:pathLst>
              <a:path w="6101597" h="3430587">
                <a:moveTo>
                  <a:pt x="0" y="0"/>
                </a:moveTo>
                <a:lnTo>
                  <a:pt x="6101597" y="0"/>
                </a:lnTo>
                <a:lnTo>
                  <a:pt x="6101597" y="3430587"/>
                </a:lnTo>
                <a:lnTo>
                  <a:pt x="0" y="3430587"/>
                </a:lnTo>
                <a:close/>
              </a:path>
            </a:pathLst>
          </a:cu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122F9C-DDE1-4E68-B38A-10D4DA80B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352" y="2249487"/>
            <a:ext cx="4413737" cy="3541714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B1ACDB1-A7EB-4159-B316-A230683B7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3354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A825E81-DC4F-4A95-86BA-8FD9D6388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610159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3062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C6EB6-BE70-A74D-A74E-9C9FF9B20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2BB4E-41EE-9042-BA66-7B3E9D770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541" y="680921"/>
            <a:ext cx="3182770" cy="46878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C2E03-3F2A-4646-B1A0-006D621DE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36" y="636356"/>
            <a:ext cx="3439001" cy="472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D6BF-1AE3-1946-BC35-47110646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dirty="0"/>
              <a:t>Reaching out to others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F17DF6-653A-4D54-A88C-EE6DED68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2AB906-7067-C94D-A00C-1C54FD7BF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11" r="-3" b="17494"/>
          <a:stretch/>
        </p:blipFill>
        <p:spPr>
          <a:xfrm>
            <a:off x="7619998" y="780235"/>
            <a:ext cx="3425199" cy="2420166"/>
          </a:xfrm>
          <a:custGeom>
            <a:avLst/>
            <a:gdLst/>
            <a:ahLst/>
            <a:cxnLst/>
            <a:rect l="l" t="t" r="r" b="b"/>
            <a:pathLst>
              <a:path w="3425199" h="2420166">
                <a:moveTo>
                  <a:pt x="166465" y="0"/>
                </a:moveTo>
                <a:lnTo>
                  <a:pt x="3425199" y="0"/>
                </a:lnTo>
                <a:lnTo>
                  <a:pt x="3425199" y="2420166"/>
                </a:lnTo>
                <a:lnTo>
                  <a:pt x="0" y="2420166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25BB7F-9386-EA45-BAD4-4558EA59D9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357" r="-3" b="6649"/>
          <a:stretch/>
        </p:blipFill>
        <p:spPr>
          <a:xfrm>
            <a:off x="7619998" y="3200401"/>
            <a:ext cx="3425199" cy="2420166"/>
          </a:xfrm>
          <a:custGeom>
            <a:avLst/>
            <a:gdLst/>
            <a:ahLst/>
            <a:cxnLst/>
            <a:rect l="l" t="t" r="r" b="b"/>
            <a:pathLst>
              <a:path w="3425199" h="2420166">
                <a:moveTo>
                  <a:pt x="0" y="0"/>
                </a:moveTo>
                <a:lnTo>
                  <a:pt x="3425199" y="0"/>
                </a:lnTo>
                <a:lnTo>
                  <a:pt x="3425199" y="2253701"/>
                </a:lnTo>
                <a:cubicBezTo>
                  <a:pt x="3425199" y="2345637"/>
                  <a:pt x="3350670" y="2420166"/>
                  <a:pt x="3258734" y="2420166"/>
                </a:cubicBezTo>
                <a:lnTo>
                  <a:pt x="0" y="2420166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49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3C87-F1F1-904F-8D89-138E75F7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643" y="618518"/>
            <a:ext cx="6188402" cy="1478570"/>
          </a:xfrm>
        </p:spPr>
        <p:txBody>
          <a:bodyPr>
            <a:normAutofit/>
          </a:bodyPr>
          <a:lstStyle/>
          <a:p>
            <a:r>
              <a:rPr lang="en-US" dirty="0"/>
              <a:t>leadership</a:t>
            </a:r>
          </a:p>
        </p:txBody>
      </p:sp>
      <p:sp>
        <p:nvSpPr>
          <p:cNvPr id="14" name="Round Diagonal Corner Rectangle 6">
            <a:extLst>
              <a:ext uri="{FF2B5EF4-FFF2-40B4-BE49-F238E27FC236}">
                <a16:creationId xmlns:a16="http://schemas.microsoft.com/office/drawing/2014/main" id="{C169E84F-4748-4D61-A105-357962627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579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064126-993D-7E43-9805-77F94E5E8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554" y="1137622"/>
            <a:ext cx="1654764" cy="2206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8466BD-47F5-D940-80E7-AC9037E8A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553" y="3508565"/>
            <a:ext cx="1654764" cy="2206353"/>
          </a:xfrm>
          <a:prstGeom prst="rect">
            <a:avLst/>
          </a:prstGeom>
        </p:spPr>
      </p:pic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F45DDC0-8239-4531-B512-60E1CB01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643" y="2249487"/>
            <a:ext cx="6188402" cy="3541714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70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1EAA9-4E96-F241-94B0-6FB10397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4F4F97-14D1-4C4F-8BB7-AC186A98F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607" y="618518"/>
            <a:ext cx="3143614" cy="517268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473134-3A5B-7B42-996C-F7A5BFF41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618518"/>
            <a:ext cx="3381194" cy="5172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0E897D-C953-414C-ACE6-0C93F09E2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220" y="618518"/>
            <a:ext cx="3381192" cy="51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6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13B2-FEA2-6442-8122-6DE815A6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1A6831-8DA5-3740-B8F3-93611AD95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248" y="1660358"/>
            <a:ext cx="3897963" cy="400561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87453-0E5D-B94A-A2F1-A776DC9C9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0358"/>
            <a:ext cx="5133205" cy="40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5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00C9-06C5-164B-A6D1-B55C78A3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EFDF12-8B01-6A4B-8FE5-AB3A83781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6883" y="618517"/>
            <a:ext cx="2655059" cy="5620963"/>
          </a:xfr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53EF841-7899-354F-88EF-2D22E0B3C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591344"/>
            <a:ext cx="3625470" cy="5648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335DDE-84FC-E444-8C88-698DADA41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942" y="618519"/>
            <a:ext cx="3625469" cy="56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2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B06C-156B-1B48-9572-4EB419BA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involved!</a:t>
            </a:r>
          </a:p>
        </p:txBody>
      </p:sp>
      <p:pic>
        <p:nvPicPr>
          <p:cNvPr id="5" name="Content Placeholder 4" descr="A picture containing cake, birthday, large, truck&#10;&#10;Description automatically generated">
            <a:extLst>
              <a:ext uri="{FF2B5EF4-FFF2-40B4-BE49-F238E27FC236}">
                <a16:creationId xmlns:a16="http://schemas.microsoft.com/office/drawing/2014/main" id="{5A73898A-2451-8E4D-915B-0831482E4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2" y="618518"/>
            <a:ext cx="4951411" cy="5213872"/>
          </a:xfrm>
        </p:spPr>
      </p:pic>
    </p:spTree>
    <p:extLst>
      <p:ext uri="{BB962C8B-B14F-4D97-AF65-F5344CB8AC3E}">
        <p14:creationId xmlns:p14="http://schemas.microsoft.com/office/powerpoint/2010/main" val="373788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8FB03B-70D1-9849-933A-6589A110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Followers of </a:t>
            </a:r>
            <a:r>
              <a:rPr lang="en-US" dirty="0" err="1"/>
              <a:t>francis</a:t>
            </a:r>
            <a:endParaRPr lang="en-US" dirty="0"/>
          </a:p>
        </p:txBody>
      </p:sp>
      <p:pic>
        <p:nvPicPr>
          <p:cNvPr id="5" name="Content Placeholder 4" descr="A picture containing indoor, photo, room, clock&#10;&#10;Description automatically generated">
            <a:extLst>
              <a:ext uri="{FF2B5EF4-FFF2-40B4-BE49-F238E27FC236}">
                <a16:creationId xmlns:a16="http://schemas.microsoft.com/office/drawing/2014/main" id="{C776F047-2D0D-9B45-8EED-71B13C739F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4" r="6260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420831-243E-480D-A526-D0F081B9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Campus Ministry is about how YOU want to grow closer to God and how YOU will go out and change the world</a:t>
            </a:r>
          </a:p>
        </p:txBody>
      </p:sp>
    </p:spTree>
    <p:extLst>
      <p:ext uri="{BB962C8B-B14F-4D97-AF65-F5344CB8AC3E}">
        <p14:creationId xmlns:p14="http://schemas.microsoft.com/office/powerpoint/2010/main" val="40150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13DE91-C5B1-E14F-A27C-64552FCA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en-US" sz="3200"/>
              <a:t>Taking time away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B95383-C384-D246-9164-928B190B2C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3" r="-1" b="31468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F05F44-61A8-4EC6-BDB9-0EDAEF5BC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2249487"/>
            <a:ext cx="3084892" cy="3541714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1639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C5DA-F071-944B-A21A-BF7D82DF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retreats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9ACA3D-2E59-E14C-BE46-FDBCA69A3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7916" y="2097088"/>
            <a:ext cx="3922295" cy="4472154"/>
          </a:xfrm>
        </p:spPr>
      </p:pic>
    </p:spTree>
    <p:extLst>
      <p:ext uri="{BB962C8B-B14F-4D97-AF65-F5344CB8AC3E}">
        <p14:creationId xmlns:p14="http://schemas.microsoft.com/office/powerpoint/2010/main" val="422178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E6B3E9-5583-5746-8E9D-3886B3AD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 dirty="0"/>
              <a:t>prayer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938ABC-1340-3D49-BEBC-21A6C32A4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634" y="618518"/>
            <a:ext cx="4197011" cy="559601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3" name="Content Placeholder 1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9BA4D491-A890-4040-888E-F75619E03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52712" y="2439195"/>
            <a:ext cx="2655059" cy="3541712"/>
          </a:xfrm>
        </p:spPr>
      </p:pic>
    </p:spTree>
    <p:extLst>
      <p:ext uri="{BB962C8B-B14F-4D97-AF65-F5344CB8AC3E}">
        <p14:creationId xmlns:p14="http://schemas.microsoft.com/office/powerpoint/2010/main" val="366263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1109-0A9B-6B42-BE4B-8D2EFEAA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can I be more ….. Me?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7C2716-B7D9-E546-8146-4076138C6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6854" y="2249488"/>
            <a:ext cx="2655117" cy="3541712"/>
          </a:xfrm>
        </p:spPr>
      </p:pic>
    </p:spTree>
    <p:extLst>
      <p:ext uri="{BB962C8B-B14F-4D97-AF65-F5344CB8AC3E}">
        <p14:creationId xmlns:p14="http://schemas.microsoft.com/office/powerpoint/2010/main" val="274892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9137-6FA7-094E-A228-8B8C72A5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journey together!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DC15E8-9D68-A24F-A102-65FBE3FC1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2" y="2174636"/>
            <a:ext cx="3177778" cy="41423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336FA-0E83-7544-93E3-16FACE34A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131" y="2174636"/>
            <a:ext cx="3177778" cy="41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6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D459-6AF1-9545-A778-D358183E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Unity!  </a:t>
            </a:r>
          </a:p>
        </p:txBody>
      </p:sp>
      <p:pic>
        <p:nvPicPr>
          <p:cNvPr id="5" name="Content Placeholder 4" descr="A variety of items on a table&#10;&#10;Description automatically generated">
            <a:extLst>
              <a:ext uri="{FF2B5EF4-FFF2-40B4-BE49-F238E27FC236}">
                <a16:creationId xmlns:a16="http://schemas.microsoft.com/office/drawing/2014/main" id="{5D806875-B79C-A244-96F0-BA10307DD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6883" y="2249488"/>
            <a:ext cx="2655059" cy="3541712"/>
          </a:xfrm>
        </p:spPr>
      </p:pic>
    </p:spTree>
    <p:extLst>
      <p:ext uri="{BB962C8B-B14F-4D97-AF65-F5344CB8AC3E}">
        <p14:creationId xmlns:p14="http://schemas.microsoft.com/office/powerpoint/2010/main" val="39334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33225-4249-4149-8960-BD36B19C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one body!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825197-7742-DB42-98AA-D60A5923E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8727" y="2097089"/>
            <a:ext cx="3111370" cy="43999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28142C-7AB6-594A-9111-E464934A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041" y="2097088"/>
            <a:ext cx="3111370" cy="4399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6F362D-BE0D-F34A-BD7E-12DADF04B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3" y="2097088"/>
            <a:ext cx="3254342" cy="43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43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67</Words>
  <Application>Microsoft Macintosh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Tw Cen MT</vt:lpstr>
      <vt:lpstr>Circuit</vt:lpstr>
      <vt:lpstr>PIUS XI CAMPUS MINISTRY</vt:lpstr>
      <vt:lpstr>Followers of francis</vt:lpstr>
      <vt:lpstr>Taking time away</vt:lpstr>
      <vt:lpstr>retreats</vt:lpstr>
      <vt:lpstr>prayer</vt:lpstr>
      <vt:lpstr>How can I be more ….. Me?</vt:lpstr>
      <vt:lpstr>We journey together!</vt:lpstr>
      <vt:lpstr>Unity!  </vt:lpstr>
      <vt:lpstr>We are one body!</vt:lpstr>
      <vt:lpstr>Making friends</vt:lpstr>
      <vt:lpstr>together</vt:lpstr>
      <vt:lpstr>service</vt:lpstr>
      <vt:lpstr>Reaching out to others</vt:lpstr>
      <vt:lpstr>leadership</vt:lpstr>
      <vt:lpstr>PowerPoint Presentation</vt:lpstr>
      <vt:lpstr>Celebrate!</vt:lpstr>
      <vt:lpstr>PowerPoint Presentation</vt:lpstr>
      <vt:lpstr>Get involved!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PIUS XI CAMPUS MINISTRY</dc:title>
  <dc:creator>Carol Ward</dc:creator>
  <cp:lastModifiedBy>Carol Ward</cp:lastModifiedBy>
  <cp:revision>2</cp:revision>
  <dcterms:created xsi:type="dcterms:W3CDTF">2020-10-06T17:59:48Z</dcterms:created>
  <dcterms:modified xsi:type="dcterms:W3CDTF">2020-10-06T18:08:56Z</dcterms:modified>
</cp:coreProperties>
</file>